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0BDC9-9702-4850-929D-B0A2D4187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B12431-8F14-4C6E-9D43-098B60787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14BDBB-CFA8-4BDE-94FB-901DFD2D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2F1E-C37B-46C8-9BDA-969341DF2E04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969956-1D2E-4920-8E78-001D560E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33480C-540F-4109-A822-6D848FDB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E911-095A-460B-9E11-6F82C7149E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14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E3D33-1C22-45DB-A2C3-C026D0DF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939429-A327-49EB-8FA2-5DA302B7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B75A65-11A3-4CE1-9022-A07CFABF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2F1E-C37B-46C8-9BDA-969341DF2E04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93EA37-3F4B-404C-8ABD-E6F8478B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352971-D290-4F21-ACD0-0BD73BF8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E911-095A-460B-9E11-6F82C7149E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07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E25191-F56D-446B-BD81-725106479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346B91-7730-413D-BFC7-A952078B8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4BE1BC-B21B-4D31-B5FE-034A2AE5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2F1E-C37B-46C8-9BDA-969341DF2E04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20627B-2A54-4834-AEC0-BBA8C6EC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FE448-B27A-45F1-8C76-C74C17E3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E911-095A-460B-9E11-6F82C7149E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615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DE6A-43FF-4251-BC61-EB94016F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8A0EC-86E4-4908-937E-5560868CF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6AF65-BD71-45FB-AD74-264E0CB6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2F1E-C37B-46C8-9BDA-969341DF2E04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38D9B-4C07-42AE-AC27-ABB21AF0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01081F-AF06-45F2-A55D-04D9ABA8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E911-095A-460B-9E11-6F82C7149E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385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BBB32-A576-44F0-92E9-D1BC1DFB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803F69-EC58-43C8-AF42-85D53AAD8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A90AD2-3606-4B9A-A8E7-33BD127F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2F1E-C37B-46C8-9BDA-969341DF2E04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FD00DE-F859-4F38-96F2-C12383BD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3BEB92-790F-4C49-A244-1B831E09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E911-095A-460B-9E11-6F82C7149E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93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59869-BCDB-4662-BE08-53D319DC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11CE1-80F9-41B7-8C10-BE4AFE623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2D761C-0BEE-49E4-A2B6-DE753971E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9F0671-6287-4FF9-B397-2FFFEE898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2F1E-C37B-46C8-9BDA-969341DF2E04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7FE71F-3E03-4162-A914-EE5E356B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110C44-E16B-4011-966F-9F04577C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E911-095A-460B-9E11-6F82C7149E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989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EE346-BE09-4419-975A-ABB2E0B8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D77-AC13-41DF-9231-1954DC3D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08D631-2EB8-4832-95DB-748139026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5C46C9-B9EA-4801-98AF-885A4F556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2C8A28-64E9-473F-ADB4-62926A7F5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D98A30-B12B-433E-8632-2A770DD2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2F1E-C37B-46C8-9BDA-969341DF2E04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9D0853-431E-4EDC-BC33-11B7EC1A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4E904A-8E2E-47E8-9542-C607A205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E911-095A-460B-9E11-6F82C7149E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062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B9E58-FC67-4058-B488-4B9CCAAC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6B2552-5630-4573-9484-2DFDC8F5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2F1E-C37B-46C8-9BDA-969341DF2E04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DB2D21-3C3E-41A0-880C-C4D44C5E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1B4B7F-FFB6-4660-84FD-8F966990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E911-095A-460B-9E11-6F82C7149E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42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408386-3C9C-42BC-854C-A20DC97E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2F1E-C37B-46C8-9BDA-969341DF2E04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C7E10D-D099-48F6-808C-CD494B95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65325D-9425-4C27-9EE6-6448BF4A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E911-095A-460B-9E11-6F82C7149E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371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DE545-84C8-49CA-8EBB-6F421D78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96C5B9-4112-49E1-95B9-74DECDC1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93A203-1EB6-4A38-A172-1E166DDA1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C05029-F318-430A-BA1F-E2A4C4FB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2F1E-C37B-46C8-9BDA-969341DF2E04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E6A8FB-565D-4622-8806-85E00C6D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6B8A15-09BA-4D28-A7DB-2CEB686C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E911-095A-460B-9E11-6F82C7149E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515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6465E-C8D0-4316-B2EC-996F2744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79FB11-0107-4BD4-B61B-828B30B1A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1361DD-50E8-435F-B4F8-C5CD284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D8A281-F3E9-4D60-8B05-60BBBFE6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2F1E-C37B-46C8-9BDA-969341DF2E04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D3D016-3E77-41B4-BC3E-356ACA4F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0E7EF6-39EE-42F0-8A1D-5423316D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E911-095A-460B-9E11-6F82C7149E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79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A47268-C7D0-4AA1-93B1-D3A7C85C0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07496F-2EA4-41EF-B37A-BD0DCFD3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ABD50E-564C-43D1-AD81-4E51481B8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E2F1E-C37B-46C8-9BDA-969341DF2E04}" type="datetimeFigureOut">
              <a:rPr lang="es-CO" smtClean="0"/>
              <a:t>9/09/2025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01EC83-6E70-4963-BB1D-E29811907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B6A377-0131-40C2-AF72-3319DC591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E911-095A-460B-9E11-6F82C7149E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719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F3B0E-541B-465F-8755-6E48654C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501"/>
          </a:xfrm>
        </p:spPr>
        <p:txBody>
          <a:bodyPr>
            <a:normAutofit/>
          </a:bodyPr>
          <a:lstStyle/>
          <a:p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893526-063B-4F91-BD38-39FF5D591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981"/>
            <a:ext cx="10515600" cy="4336025"/>
          </a:xfrm>
        </p:spPr>
        <p:txBody>
          <a:bodyPr>
            <a:normAutofit/>
          </a:bodyPr>
          <a:lstStyle/>
          <a:p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E40BC4-23DC-B56E-89DC-660C5D7B3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6C52A28-77F4-BFB3-3857-C24473AA102B}"/>
              </a:ext>
            </a:extLst>
          </p:cNvPr>
          <p:cNvSpPr txBox="1"/>
          <p:nvPr/>
        </p:nvSpPr>
        <p:spPr>
          <a:xfrm>
            <a:off x="4604270" y="1319981"/>
            <a:ext cx="2537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[Título]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E5571D-E452-128A-A2D9-33F1001FD970}"/>
              </a:ext>
            </a:extLst>
          </p:cNvPr>
          <p:cNvSpPr txBox="1"/>
          <p:nvPr/>
        </p:nvSpPr>
        <p:spPr>
          <a:xfrm>
            <a:off x="4790444" y="2335644"/>
            <a:ext cx="216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</a:rPr>
              <a:t>[Subtítulo]</a:t>
            </a:r>
          </a:p>
        </p:txBody>
      </p:sp>
    </p:spTree>
    <p:extLst>
      <p:ext uri="{BB962C8B-B14F-4D97-AF65-F5344CB8AC3E}">
        <p14:creationId xmlns:p14="http://schemas.microsoft.com/office/powerpoint/2010/main" val="103955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14D70-74DA-CBDB-1491-12F64E36A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5CC6B-DB3F-D829-AE5C-2F4B3A282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705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ACR</dc:creator>
  <cp:lastModifiedBy>Comunicaciones ACR</cp:lastModifiedBy>
  <cp:revision>3</cp:revision>
  <dcterms:created xsi:type="dcterms:W3CDTF">2025-08-14T14:48:27Z</dcterms:created>
  <dcterms:modified xsi:type="dcterms:W3CDTF">2025-09-09T12:28:28Z</dcterms:modified>
</cp:coreProperties>
</file>